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photoAlbum layout="1pic" frame="frameStyle6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37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7FC3994-8D9F-4069-95A3-3CD4FBE6C5B0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7FC3994-8D9F-4069-95A3-3CD4FBE6C5B0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7FC3994-8D9F-4069-95A3-3CD4FBE6C5B0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7FC3994-8D9F-4069-95A3-3CD4FBE6C5B0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K-9 Agility Network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by Student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584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6613"/>
            <a:ext cx="7772400" cy="5184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24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5942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1061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388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985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09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smtClean="0"/>
              <a:t>Winning Run</a:t>
            </a:r>
            <a:endParaRPr lang="en-US"/>
          </a:p>
        </p:txBody>
      </p:sp>
      <p:pic>
        <p:nvPicPr>
          <p:cNvPr id="4" name="AgilityRu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40000"/>
          </a:blip>
          <a:srcRect t="13177" b="12813"/>
          <a:stretch/>
        </p:blipFill>
        <p:spPr>
          <a:xfrm>
            <a:off x="865415" y="2362200"/>
            <a:ext cx="7413170" cy="411480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241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50</TotalTime>
  <Words>8</Words>
  <Application>Microsoft Office PowerPoint</Application>
  <PresentationFormat>On-screen Show (4:3)</PresentationFormat>
  <Paragraphs>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Georgia</vt:lpstr>
      <vt:lpstr>Trebuchet MS</vt:lpstr>
      <vt:lpstr>Wingdings 2</vt:lpstr>
      <vt:lpstr>Urban</vt:lpstr>
      <vt:lpstr>K-9 Agility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Winning Run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K-9 Agility Network</dc:title>
  <dc:creator>Faithe</dc:creator>
  <cp:lastModifiedBy>Alice Rodriguez</cp:lastModifiedBy>
  <cp:revision>5</cp:revision>
  <dcterms:created xsi:type="dcterms:W3CDTF">2011-01-08T20:05:31Z</dcterms:created>
  <dcterms:modified xsi:type="dcterms:W3CDTF">2013-03-05T00:38:19Z</dcterms:modified>
</cp:coreProperties>
</file>